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A7C47C-C491-4627-A47E-43ABB3FBC0D3}" type="datetimeFigureOut">
              <a:rPr lang="ar-EG" smtClean="0"/>
              <a:t>12/03/1442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8732B5-786A-447E-A48C-7B3A1EC9C937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04856" cy="1080120"/>
          </a:xfrm>
        </p:spPr>
        <p:txBody>
          <a:bodyPr/>
          <a:lstStyle/>
          <a:p>
            <a:r>
              <a:rPr lang="ar-EG" dirty="0" smtClean="0"/>
              <a:t>تدريبات المشتقات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7992888" cy="4680520"/>
          </a:xfrm>
        </p:spPr>
        <p:txBody>
          <a:bodyPr/>
          <a:lstStyle/>
          <a:p>
            <a:r>
              <a:rPr lang="ar-EG" b="1" dirty="0"/>
              <a:t>ظلل الأجابة </a:t>
            </a:r>
            <a:r>
              <a:rPr lang="ar-EG" b="1" dirty="0" smtClean="0"/>
              <a:t>الصحيحة</a:t>
            </a:r>
          </a:p>
          <a:p>
            <a:pPr lvl="0"/>
            <a:r>
              <a:rPr lang="ar-EG" b="1" dirty="0"/>
              <a:t>گوينده اسم فاعل مشتق من .....</a:t>
            </a:r>
            <a:endParaRPr lang="en-US" dirty="0"/>
          </a:p>
          <a:p>
            <a:pPr lvl="0"/>
            <a:r>
              <a:rPr lang="ar-EG" b="1" dirty="0"/>
              <a:t>كردن     </a:t>
            </a:r>
            <a:r>
              <a:rPr lang="en-US" b="1" dirty="0"/>
              <a:t>b</a:t>
            </a:r>
            <a:r>
              <a:rPr lang="ar-EG" b="1" dirty="0"/>
              <a:t>- رفتن         </a:t>
            </a:r>
            <a:r>
              <a:rPr lang="en-US" b="1" dirty="0"/>
              <a:t>c</a:t>
            </a:r>
            <a:r>
              <a:rPr lang="ar-EG" b="1" dirty="0"/>
              <a:t>- گوفتن    </a:t>
            </a:r>
            <a:r>
              <a:rPr lang="en-US" b="1" dirty="0"/>
              <a:t>d</a:t>
            </a:r>
            <a:r>
              <a:rPr lang="ar-EG" b="1" dirty="0"/>
              <a:t>- كوفتن</a:t>
            </a:r>
            <a:endParaRPr lang="en-US" dirty="0"/>
          </a:p>
          <a:p>
            <a:pPr lvl="0"/>
            <a:r>
              <a:rPr lang="ar-EG" b="1" dirty="0"/>
              <a:t>خورش اسم مصدر مشتق من .......</a:t>
            </a:r>
            <a:endParaRPr lang="en-US" dirty="0"/>
          </a:p>
          <a:p>
            <a:pPr lvl="0"/>
            <a:r>
              <a:rPr lang="ar-EG" b="1" dirty="0"/>
              <a:t>كردن     </a:t>
            </a:r>
            <a:r>
              <a:rPr lang="en-US" b="1" dirty="0"/>
              <a:t>b</a:t>
            </a:r>
            <a:r>
              <a:rPr lang="ar-EG" b="1" dirty="0"/>
              <a:t>- خوردن        </a:t>
            </a:r>
            <a:r>
              <a:rPr lang="en-US" b="1" dirty="0"/>
              <a:t>c</a:t>
            </a:r>
            <a:r>
              <a:rPr lang="ar-EG" b="1" dirty="0"/>
              <a:t>- گوفتن    </a:t>
            </a:r>
            <a:r>
              <a:rPr lang="en-US" b="1" dirty="0"/>
              <a:t>d</a:t>
            </a:r>
            <a:r>
              <a:rPr lang="ar-EG" b="1" dirty="0"/>
              <a:t>- خريدن</a:t>
            </a:r>
            <a:endParaRPr lang="en-US" dirty="0"/>
          </a:p>
          <a:p>
            <a:pPr lvl="0"/>
            <a:r>
              <a:rPr lang="ar-EG" b="1" dirty="0"/>
              <a:t>اسم المفعول المشتق من فعل كشتن.....</a:t>
            </a:r>
            <a:endParaRPr lang="en-US" dirty="0"/>
          </a:p>
          <a:p>
            <a:pPr lvl="0"/>
            <a:r>
              <a:rPr lang="ar-EG" b="1" dirty="0"/>
              <a:t>گوينده     </a:t>
            </a:r>
            <a:r>
              <a:rPr lang="en-US" b="1" dirty="0"/>
              <a:t>b</a:t>
            </a:r>
            <a:r>
              <a:rPr lang="ar-EG" b="1" dirty="0"/>
              <a:t>- كشنده     </a:t>
            </a:r>
            <a:r>
              <a:rPr lang="en-US" b="1" dirty="0"/>
              <a:t>c</a:t>
            </a:r>
            <a:r>
              <a:rPr lang="ar-EG" b="1" dirty="0"/>
              <a:t>- كرده     </a:t>
            </a:r>
            <a:r>
              <a:rPr lang="en-US" b="1" dirty="0"/>
              <a:t>d</a:t>
            </a:r>
            <a:r>
              <a:rPr lang="ar-EG" b="1" dirty="0"/>
              <a:t>- كشته</a:t>
            </a:r>
            <a:endParaRPr lang="en-US" dirty="0"/>
          </a:p>
          <a:p>
            <a:pPr algn="r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6522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ضع علامة صح أو خطأ أمام العبارة.</a:t>
            </a:r>
            <a:endParaRPr lang="en-US" dirty="0"/>
          </a:p>
          <a:p>
            <a:pPr lvl="0"/>
            <a:r>
              <a:rPr lang="ar-EG" b="1" dirty="0"/>
              <a:t>خورش اسم فاعل من الفعل خوردن.</a:t>
            </a:r>
            <a:endParaRPr lang="en-US" dirty="0"/>
          </a:p>
          <a:p>
            <a:pPr lvl="0"/>
            <a:r>
              <a:rPr lang="ar-EG" b="1" dirty="0"/>
              <a:t> خورش اسم مصدر من الفعل خوردن.</a:t>
            </a:r>
            <a:endParaRPr lang="en-US" dirty="0"/>
          </a:p>
          <a:p>
            <a:pPr lvl="0"/>
            <a:r>
              <a:rPr lang="ar-EG" b="1" dirty="0"/>
              <a:t>گوينده اسم فاعل من الفعل كوفتن .</a:t>
            </a:r>
            <a:endParaRPr lang="en-US" dirty="0"/>
          </a:p>
          <a:p>
            <a:pPr lvl="0"/>
            <a:r>
              <a:rPr lang="ar-EG" b="1" dirty="0"/>
              <a:t>گوينده اسم فاعل من فعل گفتن.</a:t>
            </a:r>
            <a:endParaRPr lang="en-US" dirty="0"/>
          </a:p>
          <a:p>
            <a:pPr lvl="0"/>
            <a:r>
              <a:rPr lang="ar-EG" b="1" dirty="0"/>
              <a:t>مرده اسم مفعول من فعل مردن.</a:t>
            </a:r>
            <a:endParaRPr lang="en-US" dirty="0"/>
          </a:p>
          <a:p>
            <a:pPr lvl="0"/>
            <a:r>
              <a:rPr lang="ar-EG" b="1" dirty="0"/>
              <a:t>مرده اسم مفعول من فعل خريدن</a:t>
            </a:r>
            <a:r>
              <a:rPr lang="ar-EG" b="1" dirty="0" smtClean="0"/>
              <a:t>.</a:t>
            </a:r>
            <a:r>
              <a:rPr lang="ar-EG" b="1" dirty="0"/>
              <a:t> </a:t>
            </a:r>
            <a:endParaRPr lang="en-US" dirty="0"/>
          </a:p>
          <a:p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تدريبات على المشتقات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45945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</TotalTime>
  <Words>108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Hardcover</vt:lpstr>
      <vt:lpstr>تدريبات المشتقات</vt:lpstr>
      <vt:lpstr>تدريبات على المشتقات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تدريبات المشتقات</dc:title>
  <dc:creator>ABO ALI</dc:creator>
  <cp:lastModifiedBy>ABO ALI</cp:lastModifiedBy>
  <cp:revision>1</cp:revision>
  <dcterms:created xsi:type="dcterms:W3CDTF">2020-10-28T12:29:36Z</dcterms:created>
  <dcterms:modified xsi:type="dcterms:W3CDTF">2020-10-28T12:34:24Z</dcterms:modified>
</cp:coreProperties>
</file>